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6" r:id="rId20"/>
    <p:sldId id="275" r:id="rId21"/>
    <p:sldId id="27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50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0966B-575B-4FCA-9B95-4393E58DB61B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1F4228-A9D8-47CD-A5DE-A7D4BA108C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0966B-575B-4FCA-9B95-4393E58DB61B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F4228-A9D8-47CD-A5DE-A7D4BA108C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0966B-575B-4FCA-9B95-4393E58DB61B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F4228-A9D8-47CD-A5DE-A7D4BA108C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040966B-575B-4FCA-9B95-4393E58DB61B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C1F4228-A9D8-47CD-A5DE-A7D4BA108C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0966B-575B-4FCA-9B95-4393E58DB61B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F4228-A9D8-47CD-A5DE-A7D4BA108C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0966B-575B-4FCA-9B95-4393E58DB61B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F4228-A9D8-47CD-A5DE-A7D4BA108C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F4228-A9D8-47CD-A5DE-A7D4BA108C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0966B-575B-4FCA-9B95-4393E58DB61B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0966B-575B-4FCA-9B95-4393E58DB61B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F4228-A9D8-47CD-A5DE-A7D4BA108C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0966B-575B-4FCA-9B95-4393E58DB61B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F4228-A9D8-47CD-A5DE-A7D4BA108C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040966B-575B-4FCA-9B95-4393E58DB61B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C1F4228-A9D8-47CD-A5DE-A7D4BA108C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0966B-575B-4FCA-9B95-4393E58DB61B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1F4228-A9D8-47CD-A5DE-A7D4BA108C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040966B-575B-4FCA-9B95-4393E58DB61B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C1F4228-A9D8-47CD-A5DE-A7D4BA108C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nochnoj_lvov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2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04898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Презентация по географии</a:t>
            </a:r>
            <a:br>
              <a:rPr lang="ru-RU" b="1" i="1" dirty="0" smtClean="0"/>
            </a:br>
            <a:r>
              <a:rPr lang="ru-RU" b="1" i="1" dirty="0" smtClean="0"/>
              <a:t>«Моё путешествие. Город Львов.»</a:t>
            </a:r>
            <a:endParaRPr lang="ru-RU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542926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400" b="1" dirty="0" smtClean="0">
                <a:solidFill>
                  <a:schemeClr val="accent5"/>
                </a:solidFill>
              </a:rPr>
              <a:t>Выполнила:</a:t>
            </a:r>
            <a:br>
              <a:rPr lang="ru-RU" sz="2400" b="1" dirty="0" smtClean="0">
                <a:solidFill>
                  <a:schemeClr val="accent5"/>
                </a:solidFill>
              </a:rPr>
            </a:br>
            <a:r>
              <a:rPr lang="ru-RU" sz="2400" b="1" dirty="0" smtClean="0">
                <a:solidFill>
                  <a:schemeClr val="accent5"/>
                </a:solidFill>
              </a:rPr>
              <a:t>ученица 9 класса </a:t>
            </a:r>
            <a:br>
              <a:rPr lang="ru-RU" sz="2400" b="1" dirty="0" smtClean="0">
                <a:solidFill>
                  <a:schemeClr val="accent5"/>
                </a:solidFill>
              </a:rPr>
            </a:br>
            <a:r>
              <a:rPr lang="ru-RU" sz="2400" b="1" dirty="0" smtClean="0">
                <a:solidFill>
                  <a:schemeClr val="accent5"/>
                </a:solidFill>
              </a:rPr>
              <a:t>Паршина Анна</a:t>
            </a:r>
            <a:endParaRPr lang="ru-RU" sz="24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2960700_Lvov_Vernisazh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393017"/>
            <a:ext cx="7286644" cy="546498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Вернисаж в центре города. Здесь продаются не только картины, но и различные поделки, и очень много красиво вышитых изделий.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2960939_Lvov_koste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7628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8215338" cy="2500306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chemeClr val="bg1"/>
                </a:solidFill>
              </a:rPr>
              <a:t>Доминиканский костел выстроен в конце 1740-х годов бывшим комендантом </a:t>
            </a:r>
            <a:r>
              <a:rPr lang="ru-RU" sz="2200" b="1" dirty="0" err="1" smtClean="0">
                <a:solidFill>
                  <a:schemeClr val="bg1"/>
                </a:solidFill>
              </a:rPr>
              <a:t>Каменец-Подольска</a:t>
            </a:r>
            <a:r>
              <a:rPr lang="ru-RU" sz="2200" b="1" dirty="0" smtClean="0">
                <a:solidFill>
                  <a:schemeClr val="bg1"/>
                </a:solidFill>
              </a:rPr>
              <a:t>, генералом Яном де Виттом. Тот, кто понимает в архитектуре, сразу  распознает влияние французского зодчества. То была одна из последних вспышек львовского архитектурного блеска...</a:t>
            </a:r>
            <a:r>
              <a:rPr lang="ru-RU" sz="2700" dirty="0" smtClean="0">
                <a:solidFill>
                  <a:schemeClr val="bg1"/>
                </a:solidFill>
              </a:rPr>
              <a:t/>
            </a:r>
            <a:br>
              <a:rPr lang="ru-RU" sz="2700" dirty="0" smtClean="0">
                <a:solidFill>
                  <a:schemeClr val="bg1"/>
                </a:solidFill>
              </a:rPr>
            </a:br>
            <a:r>
              <a:rPr lang="ru-RU" sz="2700" b="1" dirty="0" smtClean="0">
                <a:solidFill>
                  <a:schemeClr val="bg1"/>
                </a:solidFill>
              </a:rPr>
              <a:t> </a:t>
            </a:r>
            <a:r>
              <a:rPr lang="ru-RU" sz="2700" dirty="0" smtClean="0">
                <a:solidFill>
                  <a:schemeClr val="bg1"/>
                </a:solidFill>
              </a:rPr>
              <a:t/>
            </a:r>
            <a:br>
              <a:rPr lang="ru-RU" sz="2700" dirty="0" smtClean="0">
                <a:solidFill>
                  <a:schemeClr val="bg1"/>
                </a:solidFill>
              </a:rPr>
            </a:br>
            <a:r>
              <a:rPr lang="ru-RU" sz="2700" b="1" dirty="0" smtClean="0">
                <a:solidFill>
                  <a:schemeClr val="bg1"/>
                </a:solidFill>
              </a:rPr>
              <a:t> </a:t>
            </a:r>
            <a:r>
              <a:rPr lang="ru-RU" sz="1200" dirty="0" smtClean="0">
                <a:solidFill>
                  <a:schemeClr val="bg1"/>
                </a:solidFill>
              </a:rPr>
              <a:t/>
            </a:r>
            <a:br>
              <a:rPr lang="ru-RU" sz="1200" dirty="0" smtClean="0">
                <a:solidFill>
                  <a:schemeClr val="bg1"/>
                </a:solidFill>
              </a:rPr>
            </a:br>
            <a:endParaRPr lang="ru-RU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mg_92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11868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14290"/>
            <a:ext cx="3543296" cy="307181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Собор  святого  Юра — главный греко-католический собор Львова, главная святыня. На его территории долгое время находилась резиденция митрополитов Украинской греко-католической церкви.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goticheskiy-koste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14346" y="0"/>
            <a:ext cx="4643439" cy="6858000"/>
          </a:xfrm>
        </p:spPr>
      </p:pic>
      <p:pic>
        <p:nvPicPr>
          <p:cNvPr id="5" name="Рисунок 4" descr="origin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1970" y="0"/>
            <a:ext cx="515203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3400420" cy="64291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Католические соборы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7b90952edd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23527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Вид на гору "Высокий замок"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f921dc08cc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21481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6153168"/>
            <a:ext cx="6972320" cy="70483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5"/>
                </a:solidFill>
              </a:rPr>
              <a:t>Аллея  к "Высокому замку»</a:t>
            </a:r>
            <a:endParaRPr lang="ru-RU" sz="2000" dirty="0">
              <a:solidFill>
                <a:schemeClr val="accent5"/>
              </a:solidFill>
            </a:endParaRPr>
          </a:p>
        </p:txBody>
      </p:sp>
      <p:pic>
        <p:nvPicPr>
          <p:cNvPr id="5" name="Рисунок 4" descr="IMG_04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0"/>
            <a:ext cx="492919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_01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357686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3829048" cy="70483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Ночной Львов</a:t>
            </a:r>
            <a:endParaRPr lang="ru-RU" sz="3200" b="1" dirty="0"/>
          </a:p>
        </p:txBody>
      </p:sp>
      <p:pic>
        <p:nvPicPr>
          <p:cNvPr id="5" name="Рисунок 4" descr="DSC_015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054" y="0"/>
            <a:ext cx="5114946" cy="3424536"/>
          </a:xfrm>
          <a:prstGeom prst="rect">
            <a:avLst/>
          </a:prstGeom>
        </p:spPr>
      </p:pic>
      <p:pic>
        <p:nvPicPr>
          <p:cNvPr id="6" name="Рисунок 5" descr="nochnoy-lvov-ekskursiya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08590" y="3357562"/>
            <a:ext cx="5235409" cy="3500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3" descr="IMG_04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00084"/>
            <a:ext cx="4393437" cy="5857916"/>
          </a:xfrm>
          <a:prstGeom prst="rect">
            <a:avLst/>
          </a:prstGeom>
        </p:spPr>
      </p:pic>
      <p:pic>
        <p:nvPicPr>
          <p:cNvPr id="6" name="Содержимое 5" descr="IMG_042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000496" y="0"/>
            <a:ext cx="5143504" cy="685800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r>
              <a:rPr lang="ru-RU" dirty="0" smtClean="0">
                <a:solidFill>
                  <a:schemeClr val="accent5"/>
                </a:solidFill>
              </a:rPr>
              <a:t>Фото галерея </a:t>
            </a:r>
            <a:endParaRPr lang="ru-RU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4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285728"/>
            <a:ext cx="8096307" cy="607223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4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5143504" cy="685800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143504" y="152400"/>
            <a:ext cx="3543296" cy="3348038"/>
          </a:xfrm>
        </p:spPr>
        <p:txBody>
          <a:bodyPr/>
          <a:lstStyle/>
          <a:p>
            <a:r>
              <a:rPr lang="ru-RU" dirty="0" smtClean="0"/>
              <a:t>Современный Львов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0_7888865962_098753810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00364" y="142852"/>
            <a:ext cx="6143636" cy="981092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chemeClr val="bg1"/>
                </a:solidFill>
              </a:rPr>
              <a:t>Цель : изучить  историческую архитектуру одного из городов западной Украины Львова 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MG_05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357165"/>
            <a:ext cx="7786742" cy="584005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 с Ратуши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4_foto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77666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Вывод: Гордый и величественный, в то же время красивый и гостеприимный город в Украине – это Львов. Каждый человек должен хотя бы раз в своей жизни побывать здесь - побродить по узким улочкам со старинной брусчаткой, прокатиться на желто-красном трамвайчике в самом центре, выпить "</a:t>
            </a:r>
            <a:r>
              <a:rPr lang="ru-RU" sz="2400" dirty="0" err="1" smtClean="0">
                <a:solidFill>
                  <a:schemeClr val="tx1"/>
                </a:solidFill>
              </a:rPr>
              <a:t>филижаночку</a:t>
            </a:r>
            <a:r>
              <a:rPr lang="ru-RU" sz="2400" dirty="0" smtClean="0">
                <a:solidFill>
                  <a:schemeClr val="tx1"/>
                </a:solidFill>
              </a:rPr>
              <a:t>" львовского кофе в одном из тихих европейских кафе, посетить бесчисленное количество старинных храмов и католических костелов, услышать незабываемый говор настоящих галичан, окунуться в эпоху средневекового города...</a:t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9612cf229b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284794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Гордый и величественный, в то же время  красивый  и  гостеприимный  город  в Украине – это Львов. Незабываемые панорамы, архитектура и европейские  традиции с древних времен  являются  основой подлинной  красоты  города. Элитарное  искусство, национальные традиции, искреннее  гостеприимство, развитие  туристического бизнеса, деловая активность – все это характерно для современного Львова – важного политического, культурного и научного  центра  страны.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d3acb5409a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5143504" cy="685800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152400"/>
            <a:ext cx="3400420" cy="591980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Львов - это город, в традициях и архитектуре которого гармонично объединились старина и современность. Здесь смешались разные стили: готика и барокко, ренессанс и романский стиль, рококо и ампир, современная эклектика и конструктивизм.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75a12ec123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  <p:pic>
        <p:nvPicPr>
          <p:cNvPr id="4" name="Содержимое 3" descr="4876f2d6ce7b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-1"/>
            <a:ext cx="4572000" cy="682069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121920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</a:rPr>
              <a:t>Ратуша – свидетель многих исторических событий. В средневековье перед нею стоял столб наказания. В 1564 году здесь казнен молдавский наместник </a:t>
            </a:r>
            <a:r>
              <a:rPr lang="ru-RU" sz="1800" b="1" dirty="0" err="1" smtClean="0">
                <a:solidFill>
                  <a:schemeClr val="bg1"/>
                </a:solidFill>
              </a:rPr>
              <a:t>Томша</a:t>
            </a:r>
            <a:r>
              <a:rPr lang="ru-RU" sz="1800" b="1" dirty="0" smtClean="0">
                <a:solidFill>
                  <a:schemeClr val="bg1"/>
                </a:solidFill>
              </a:rPr>
              <a:t>, а в 1578 – предводитель казацко-крестьянского восстания Иван Подкова.</a:t>
            </a:r>
            <a:br>
              <a:rPr lang="ru-RU" sz="18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bg1"/>
                </a:solidFill>
              </a:rPr>
              <a:t>Сейчас в здании Ратуши находится Львовский городской совет</a:t>
            </a:r>
            <a:endParaRPr lang="ru-RU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ae2e9e2d9a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Статуя Нептуна на площади Рынок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c9d3e1a50a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5986442"/>
            <a:ext cx="8229600" cy="871558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Львовский оперный театр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639cc15227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4572000" cy="686873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43438" y="152400"/>
            <a:ext cx="4043362" cy="613412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Славится Львовский Оперный театр не только в Европе, но и мире...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Здание театра построено в классических традициях с использованием элементов архитектурных стилей ренессанса и барокко, в духе так называемого венского </a:t>
            </a:r>
            <a:r>
              <a:rPr lang="ru-RU" sz="2400" b="1" dirty="0" err="1" smtClean="0">
                <a:solidFill>
                  <a:schemeClr val="bg1"/>
                </a:solidFill>
              </a:rPr>
              <a:t>псевдоренессанса</a:t>
            </a:r>
            <a:r>
              <a:rPr lang="ru-RU" sz="2400" b="1" dirty="0" smtClean="0">
                <a:solidFill>
                  <a:schemeClr val="bg1"/>
                </a:solidFill>
              </a:rPr>
              <a:t>. 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 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d3ad1f6503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28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/>
                </a:solidFill>
              </a:rPr>
              <a:t>Оперный театр. вид изнутри </a:t>
            </a:r>
            <a:endParaRPr lang="ru-RU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2">
      <a:dk1>
        <a:sysClr val="windowText" lastClr="000000"/>
      </a:dk1>
      <a:lt1>
        <a:srgbClr val="000000"/>
      </a:lt1>
      <a:dk2>
        <a:srgbClr val="F5E4A9"/>
      </a:dk2>
      <a:lt2>
        <a:srgbClr val="FEFAC9"/>
      </a:lt2>
      <a:accent1>
        <a:srgbClr val="F0D67E"/>
      </a:accent1>
      <a:accent2>
        <a:srgbClr val="F5E4A9"/>
      </a:accent2>
      <a:accent3>
        <a:srgbClr val="F5E4A9"/>
      </a:accent3>
      <a:accent4>
        <a:srgbClr val="D092A7"/>
      </a:accent4>
      <a:accent5>
        <a:srgbClr val="FFFFFF"/>
      </a:accent5>
      <a:accent6>
        <a:srgbClr val="A5B592"/>
      </a:accent6>
      <a:hlink>
        <a:srgbClr val="7C9263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257</TotalTime>
  <Words>374</Words>
  <Application>Microsoft Office PowerPoint</Application>
  <PresentationFormat>Экран (4:3)</PresentationFormat>
  <Paragraphs>21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Бумажная</vt:lpstr>
      <vt:lpstr>Презентация по географии «Моё путешествие. Город Львов.»</vt:lpstr>
      <vt:lpstr>Цель : изучить  историческую архитектуру одного из городов западной Украины Львова .</vt:lpstr>
      <vt:lpstr>Гордый и величественный, в то же время  красивый  и  гостеприимный  город  в Украине – это Львов. Незабываемые панорамы, архитектура и европейские  традиции с древних времен  являются  основой подлинной  красоты  города. Элитарное  искусство, национальные традиции, искреннее  гостеприимство, развитие  туристического бизнеса, деловая активность – все это характерно для современного Львова – важного политического, культурного и научного  центра  страны. </vt:lpstr>
      <vt:lpstr>Львов - это город, в традициях и архитектуре которого гармонично объединились старина и современность. Здесь смешались разные стили: готика и барокко, ренессанс и романский стиль, рококо и ампир, современная эклектика и конструктивизм.   </vt:lpstr>
      <vt:lpstr>Ратуша – свидетель многих исторических событий. В средневековье перед нею стоял столб наказания. В 1564 году здесь казнен молдавский наместник Томша, а в 1578 – предводитель казацко-крестьянского восстания Иван Подкова. Сейчас в здании Ратуши находится Львовский городской совет</vt:lpstr>
      <vt:lpstr>Статуя Нептуна на площади Рынок   </vt:lpstr>
      <vt:lpstr>Львовский оперный театр</vt:lpstr>
      <vt:lpstr>Славится Львовский Оперный театр не только в Европе, но и мире... Здание театра построено в классических традициях с использованием элементов архитектурных стилей ренессанса и барокко, в духе так называемого венского псевдоренессанса.    </vt:lpstr>
      <vt:lpstr>Оперный театр. вид изнутри </vt:lpstr>
      <vt:lpstr>Вернисаж в центре города. Здесь продаются не только картины, но и различные поделки, и очень много красиво вышитых изделий.</vt:lpstr>
      <vt:lpstr>Доминиканский костел выстроен в конце 1740-х годов бывшим комендантом Каменец-Подольска, генералом Яном де Виттом. Тот, кто понимает в архитектуре, сразу  распознает влияние французского зодчества. То была одна из последних вспышек львовского архитектурного блеска...     </vt:lpstr>
      <vt:lpstr>Собор  святого  Юра — главный греко-католический собор Львова, главная святыня. На его территории долгое время находилась резиденция митрополитов Украинской греко-католической церкви. </vt:lpstr>
      <vt:lpstr>Католические соборы</vt:lpstr>
      <vt:lpstr>Вид на гору "Высокий замок" </vt:lpstr>
      <vt:lpstr>Аллея  к "Высокому замку»</vt:lpstr>
      <vt:lpstr>Ночной Львов</vt:lpstr>
      <vt:lpstr>Фото галерея </vt:lpstr>
      <vt:lpstr>Слайд 18</vt:lpstr>
      <vt:lpstr>Современный Львов</vt:lpstr>
      <vt:lpstr>Вид с Ратуши</vt:lpstr>
      <vt:lpstr>Вывод: Гордый и величественный, в то же время красивый и гостеприимный город в Украине – это Львов. Каждый человек должен хотя бы раз в своей жизни побывать здесь - побродить по узким улочкам со старинной брусчаткой, прокатиться на желто-красном трамвайчике в самом центре, выпить "филижаночку" львовского кофе в одном из тихих европейских кафе, посетить бесчисленное количество старинных храмов и католических костелов, услышать незабываемый говор настоящих галичан, окунуться в эпоху средневекового города...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географии «Моё путешествие. Город Львов.»</dc:title>
  <dc:creator>Аня</dc:creator>
  <cp:lastModifiedBy>Аня</cp:lastModifiedBy>
  <cp:revision>26</cp:revision>
  <dcterms:created xsi:type="dcterms:W3CDTF">2013-02-24T15:49:55Z</dcterms:created>
  <dcterms:modified xsi:type="dcterms:W3CDTF">2013-02-28T19:35:35Z</dcterms:modified>
</cp:coreProperties>
</file>